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1" r:id="rId2"/>
    <p:sldId id="256" r:id="rId3"/>
    <p:sldId id="257" r:id="rId4"/>
    <p:sldId id="260" r:id="rId5"/>
    <p:sldId id="261" r:id="rId6"/>
    <p:sldId id="262" r:id="rId7"/>
    <p:sldId id="263" r:id="rId8"/>
    <p:sldId id="267" r:id="rId9"/>
    <p:sldId id="268" r:id="rId10"/>
    <p:sldId id="270" r:id="rId11"/>
    <p:sldId id="266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9118D3-A0AA-4975-A96D-FE2AB3AC5B2D}" type="datetimeFigureOut">
              <a:rPr lang="ru-RU" smtClean="0"/>
              <a:pPr/>
              <a:t>08.01.2022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5465F9-A4FE-4373-90B1-0E006DC14FB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МБОУ «Первомайская средняя общеобразовательная школа 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Первомайского района Тамбовской области  </a:t>
            </a:r>
            <a:r>
              <a:rPr lang="ru-RU" sz="1800" dirty="0" smtClean="0">
                <a:solidFill>
                  <a:schemeClr val="bg1"/>
                </a:solidFill>
              </a:rPr>
              <a:t/>
            </a:r>
            <a:br>
              <a:rPr lang="ru-RU" sz="1800" dirty="0" smtClean="0">
                <a:solidFill>
                  <a:schemeClr val="bg1"/>
                </a:solidFill>
              </a:rPr>
            </a:br>
            <a:r>
              <a:rPr lang="ru-RU" dirty="0" smtClean="0"/>
              <a:t>Мастер-класс «Познание начинается с удивления»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008776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Выполнила: Марина Юрьевна </a:t>
            </a:r>
            <a:r>
              <a:rPr lang="ru-RU" dirty="0" err="1" smtClean="0"/>
              <a:t>Кинжалова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учитель химии </a:t>
            </a:r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р.п.Первомайский,2021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компьютер\Рабочий стол\фото марины\fatkid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2071678"/>
            <a:ext cx="2780586" cy="4239537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1472" y="642918"/>
            <a:ext cx="7915276" cy="1362456"/>
          </a:xfrm>
        </p:spPr>
        <p:txBody>
          <a:bodyPr/>
          <a:lstStyle/>
          <a:p>
            <a:pPr algn="ctr"/>
            <a:r>
              <a:rPr lang="ru-RU" sz="4400" dirty="0" smtClean="0"/>
              <a:t>Последствия чрезмерного употребления газированных напитков</a:t>
            </a:r>
            <a:endParaRPr lang="ru-RU" sz="44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571472" y="2428844"/>
            <a:ext cx="7772400" cy="4143428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sz="3200" dirty="0" smtClean="0"/>
              <a:t>Ожирение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Сахарный диабет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Онкология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</a:t>
            </a:r>
            <a:r>
              <a:rPr lang="ru-RU" sz="3200" dirty="0" err="1" smtClean="0"/>
              <a:t>Сердечно-сосудистые</a:t>
            </a:r>
            <a:r>
              <a:rPr lang="ru-RU" sz="3200" dirty="0" smtClean="0"/>
              <a:t> </a:t>
            </a:r>
          </a:p>
          <a:p>
            <a:r>
              <a:rPr lang="ru-RU" sz="3200" dirty="0" smtClean="0"/>
              <a:t>заболевания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Кариес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Гастриты и колиты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e_kod_tb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11644"/>
            <a:ext cx="9457259" cy="73839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44415925_jw200_72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001289" cy="750096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9429816" cy="1928826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Доброго здоровья!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9" descr="Molecules_and_Integrati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-1"/>
            <a:ext cx="9358346" cy="70144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714488"/>
            <a:ext cx="8501122" cy="2771780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Познание начинается с удивления</a:t>
            </a:r>
            <a:endParaRPr lang="ru-RU" sz="80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857760"/>
            <a:ext cx="7854696" cy="1752600"/>
          </a:xfrm>
        </p:spPr>
        <p:txBody>
          <a:bodyPr/>
          <a:lstStyle/>
          <a:p>
            <a:r>
              <a:rPr lang="ru-RU" dirty="0" smtClean="0"/>
              <a:t>Аристотель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3\Рабочий стол\марина\chemistrysocietyflyercr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71536" y="0"/>
            <a:ext cx="10172700" cy="731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928934"/>
            <a:ext cx="7772400" cy="3469586"/>
          </a:xfrm>
        </p:spPr>
        <p:txBody>
          <a:bodyPr/>
          <a:lstStyle/>
          <a:p>
            <a:r>
              <a:rPr lang="ru-RU" sz="6600" dirty="0" smtClean="0">
                <a:solidFill>
                  <a:srgbClr val="FFFF00"/>
                </a:solidFill>
              </a:rPr>
              <a:t>Современный человек глазами химика</a:t>
            </a:r>
            <a:endParaRPr lang="ru-RU" sz="6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316736"/>
            <a:ext cx="8429684" cy="1362456"/>
          </a:xfrm>
        </p:spPr>
        <p:txBody>
          <a:bodyPr/>
          <a:lstStyle/>
          <a:p>
            <a:r>
              <a:rPr lang="ru-RU" dirty="0" smtClean="0"/>
              <a:t>Базовые компетентности: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3000372"/>
            <a:ext cx="8286808" cy="314327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sz="3600" dirty="0" smtClean="0"/>
              <a:t>Информационная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 Коммуникативная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 Самоорганизации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 Самообразования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7772400" cy="1362456"/>
          </a:xfrm>
        </p:spPr>
        <p:txBody>
          <a:bodyPr/>
          <a:lstStyle/>
          <a:p>
            <a:r>
              <a:rPr lang="ru-RU" dirty="0" smtClean="0"/>
              <a:t>Компоненты здоровья: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500306"/>
            <a:ext cx="7772400" cy="3714776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 </a:t>
            </a:r>
            <a:r>
              <a:rPr lang="ru-RU" sz="3200" dirty="0" smtClean="0"/>
              <a:t>Физическое здоровье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Психическое здоровье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Психологическое здоровье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Социальное здоровье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Нравственное здоровье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/>
              <a:t> Интеллектуальное здоровье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Факторы, влияющие на здоровье: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3204706"/>
            <a:ext cx="7772400" cy="365329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 Образ жизни – 50%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Окружающая среда – 20%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 Наследственность – 20%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 Медицина – 10%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2c8c34b4b85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86288" y="0"/>
            <a:ext cx="455771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714356"/>
            <a:ext cx="4143404" cy="55721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9600" dirty="0" smtClean="0">
                <a:solidFill>
                  <a:schemeClr val="bg2">
                    <a:lumMod val="50000"/>
                  </a:schemeClr>
                </a:solidFill>
              </a:rPr>
              <a:t>Человек есть то, что он ест.</a:t>
            </a:r>
            <a:endParaRPr lang="ru-RU" sz="9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pozitivnye-kartinki-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35993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500306"/>
            <a:ext cx="8929718" cy="1571628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rgbClr val="FFFF00"/>
                </a:solidFill>
              </a:rPr>
              <a:t>Пищевые красители</a:t>
            </a:r>
            <a:endParaRPr lang="ru-RU" sz="8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dc973de9dd87c6327122e408eb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712019"/>
            <a:ext cx="6072230" cy="61459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295</TotalTime>
  <Words>115</Words>
  <Application>Microsoft Office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МБОУ «Первомайская средняя общеобразовательная школа  Первомайского района Тамбовской области   Мастер-класс «Познание начинается с удивления»</vt:lpstr>
      <vt:lpstr>Познание начинается с удивления</vt:lpstr>
      <vt:lpstr>Современный человек глазами химика</vt:lpstr>
      <vt:lpstr>Базовые компетентности:</vt:lpstr>
      <vt:lpstr>Компоненты здоровья:</vt:lpstr>
      <vt:lpstr>Факторы, влияющие на здоровье:</vt:lpstr>
      <vt:lpstr>Человек есть то, что он ест.</vt:lpstr>
      <vt:lpstr>Пищевые красители</vt:lpstr>
      <vt:lpstr>Слайд 9</vt:lpstr>
      <vt:lpstr>Последствия чрезмерного употребления газированных напитков</vt:lpstr>
      <vt:lpstr>Слайд 11</vt:lpstr>
      <vt:lpstr>Доброго здоровья!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Познание начинается с удивления</dc:title>
  <dc:creator>компьютер</dc:creator>
  <cp:lastModifiedBy>111</cp:lastModifiedBy>
  <cp:revision>26</cp:revision>
  <dcterms:created xsi:type="dcterms:W3CDTF">2010-12-15T07:15:44Z</dcterms:created>
  <dcterms:modified xsi:type="dcterms:W3CDTF">2022-01-07T22:44:45Z</dcterms:modified>
</cp:coreProperties>
</file>